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095" y="1811864"/>
            <a:ext cx="5751272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095" y="3598328"/>
            <a:ext cx="5751272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0869" y="5054602"/>
            <a:ext cx="729382" cy="279400"/>
          </a:xfrm>
        </p:spPr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095" y="5054602"/>
            <a:ext cx="4403598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85427" y="5054602"/>
            <a:ext cx="447940" cy="279400"/>
          </a:xfrm>
        </p:spPr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8144" y="3471329"/>
            <a:ext cx="5539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8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4815415"/>
            <a:ext cx="736529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1782" y="1032934"/>
            <a:ext cx="768243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5382153"/>
            <a:ext cx="736529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62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06873"/>
            <a:ext cx="736529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275666"/>
            <a:ext cx="7365297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5" y="4140199"/>
            <a:ext cx="71569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14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28" y="982132"/>
            <a:ext cx="6933604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3550" y="3352800"/>
            <a:ext cx="6383865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5" y="4343401"/>
            <a:ext cx="736530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20800" y="905362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9629" y="2827870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85005" y="4140199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41" y="3308581"/>
            <a:ext cx="736528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4777381"/>
            <a:ext cx="73652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57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868" y="982132"/>
            <a:ext cx="6852265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639312"/>
            <a:ext cx="736529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4529667"/>
            <a:ext cx="736529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51232" y="896895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87280" y="260772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85005" y="342900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395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982132"/>
            <a:ext cx="736529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74940" y="3566160"/>
            <a:ext cx="736529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8" y="4470401"/>
            <a:ext cx="736529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85009" y="3429000"/>
            <a:ext cx="71569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4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37" y="2490136"/>
            <a:ext cx="7365297" cy="338573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569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65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6389" y="906874"/>
            <a:ext cx="1753841" cy="496899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4940" y="906874"/>
            <a:ext cx="5325135" cy="496899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765971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7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5005" y="2354670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02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04" y="1641413"/>
            <a:ext cx="7145162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004" y="3734860"/>
            <a:ext cx="7145162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85005" y="3599392"/>
            <a:ext cx="71451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64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85004" y="235626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874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248" y="2487168"/>
            <a:ext cx="361569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98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40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40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51" y="2658533"/>
            <a:ext cx="361569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8651" y="3243262"/>
            <a:ext cx="361569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1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6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5005" y="2354670"/>
            <a:ext cx="71451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4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98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388534"/>
            <a:ext cx="27481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401" y="982133"/>
            <a:ext cx="4176834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7" y="3031065"/>
            <a:ext cx="27481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85005" y="2912533"/>
            <a:ext cx="25280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0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937" y="1883832"/>
            <a:ext cx="393488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4992" y="1032933"/>
            <a:ext cx="3173585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938" y="3255432"/>
            <a:ext cx="3934884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5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4938" y="915338"/>
            <a:ext cx="736529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937" y="2490136"/>
            <a:ext cx="7365297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393" y="5960533"/>
            <a:ext cx="124397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99CBFE-192F-403A-A3CE-F5F77F944F8B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4938" y="5960533"/>
            <a:ext cx="55300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1765" y="5960533"/>
            <a:ext cx="42846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E5F304-084C-4EDB-8615-C183F6BF29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FE421C1-5FFE-451D-B947-BEC375C26EDD}"/>
              </a:ext>
            </a:extLst>
          </p:cNvPr>
          <p:cNvGrpSpPr/>
          <p:nvPr/>
        </p:nvGrpSpPr>
        <p:grpSpPr>
          <a:xfrm>
            <a:off x="614013" y="504010"/>
            <a:ext cx="8562407" cy="5373078"/>
            <a:chOff x="578368" y="547286"/>
            <a:chExt cx="8562407" cy="5373078"/>
          </a:xfrm>
        </p:grpSpPr>
        <p:sp>
          <p:nvSpPr>
            <p:cNvPr id="5" name="タイトル 1">
              <a:extLst>
                <a:ext uri="{FF2B5EF4-FFF2-40B4-BE49-F238E27FC236}">
                  <a16:creationId xmlns:a16="http://schemas.microsoft.com/office/drawing/2014/main" id="{D094D86C-E2EA-42A1-866A-C631709FAFBC}"/>
                </a:ext>
              </a:extLst>
            </p:cNvPr>
            <p:cNvSpPr txBox="1">
              <a:spLocks/>
            </p:cNvSpPr>
            <p:nvPr/>
          </p:nvSpPr>
          <p:spPr>
            <a:xfrm>
              <a:off x="693935" y="547286"/>
              <a:ext cx="8446840" cy="1484875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tabLst>
                  <a:tab pos="5114958" algn="l"/>
                </a:tabLst>
              </a:pPr>
              <a:r>
                <a:rPr lang="ja-JP" altLang="en-US" sz="3467" b="1" dirty="0">
                  <a:solidFill>
                    <a:schemeClr val="accent1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令和</a:t>
              </a:r>
              <a:r>
                <a:rPr lang="en-US" altLang="ja-JP" sz="3467" b="1" dirty="0">
                  <a:solidFill>
                    <a:schemeClr val="accent1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7</a:t>
              </a:r>
              <a:r>
                <a:rPr lang="ja-JP" altLang="en-US" sz="3467" b="1" dirty="0">
                  <a:solidFill>
                    <a:schemeClr val="accent1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年度</a:t>
              </a:r>
              <a:br>
                <a:rPr lang="en-US" altLang="ja-JP" sz="3467" b="1" dirty="0">
                  <a:solidFill>
                    <a:schemeClr val="accent1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3467" b="1" dirty="0">
                  <a:solidFill>
                    <a:schemeClr val="accent1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長野県医療従事者</a:t>
              </a:r>
              <a:br>
                <a:rPr lang="en-US" altLang="ja-JP" sz="3467" b="1" dirty="0">
                  <a:solidFill>
                    <a:schemeClr val="accent1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3467" b="1" dirty="0">
                  <a:solidFill>
                    <a:schemeClr val="accent1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シミュレーション教育指導者研究会発表会</a:t>
              </a:r>
            </a:p>
          </p:txBody>
        </p:sp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BDD234D4-B3C8-4AD6-A965-9AF667E264A9}"/>
                </a:ext>
              </a:extLst>
            </p:cNvPr>
            <p:cNvSpPr/>
            <p:nvPr/>
          </p:nvSpPr>
          <p:spPr>
            <a:xfrm>
              <a:off x="578369" y="3572194"/>
              <a:ext cx="898327" cy="44567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>
                      <a:lumMod val="9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会期</a:t>
              </a:r>
              <a:endParaRPr kumimoji="1" lang="ja-JP" alt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A4D1E5BA-482D-46B7-8946-C64DD2DD2221}"/>
                </a:ext>
              </a:extLst>
            </p:cNvPr>
            <p:cNvSpPr/>
            <p:nvPr/>
          </p:nvSpPr>
          <p:spPr>
            <a:xfrm>
              <a:off x="578368" y="4127157"/>
              <a:ext cx="898327" cy="44567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1">
                      <a:lumMod val="9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会場</a:t>
              </a:r>
              <a:endParaRPr kumimoji="1" lang="ja-JP" alt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A27BD056-F448-4E34-8DB1-4FFB7CD6EC91}"/>
                </a:ext>
              </a:extLst>
            </p:cNvPr>
            <p:cNvSpPr/>
            <p:nvPr/>
          </p:nvSpPr>
          <p:spPr>
            <a:xfrm>
              <a:off x="583929" y="5474694"/>
              <a:ext cx="1934940" cy="44567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運営事務局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179D536D-9241-4CD0-B11C-2C145244C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66" y="1839943"/>
            <a:ext cx="2760293" cy="17788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7188224-1F1A-43C9-9C58-0EFC2A764825}"/>
              </a:ext>
            </a:extLst>
          </p:cNvPr>
          <p:cNvSpPr/>
          <p:nvPr/>
        </p:nvSpPr>
        <p:spPr>
          <a:xfrm>
            <a:off x="614013" y="4907175"/>
            <a:ext cx="1940501" cy="4456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>
                    <a:lumMod val="9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演題</a:t>
            </a:r>
            <a:r>
              <a:rPr kumimoji="1" lang="ja-JP" altLang="en-US" sz="1100" b="1" dirty="0">
                <a:solidFill>
                  <a:schemeClr val="bg1">
                    <a:lumMod val="9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申し込み</a:t>
            </a:r>
            <a:r>
              <a:rPr kumimoji="1" lang="ja-JP" altLang="en-US" sz="2000" b="1" dirty="0">
                <a:solidFill>
                  <a:schemeClr val="bg1">
                    <a:lumMod val="9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期間</a:t>
            </a:r>
            <a:endParaRPr kumimoji="1" lang="ja-JP" alt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AB82537-E770-46DF-9B8A-23842EBEA711}"/>
              </a:ext>
            </a:extLst>
          </p:cNvPr>
          <p:cNvSpPr/>
          <p:nvPr/>
        </p:nvSpPr>
        <p:spPr>
          <a:xfrm>
            <a:off x="982202" y="2729363"/>
            <a:ext cx="9163743" cy="321344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900107"/>
            <a:endParaRPr lang="ja-JP" altLang="en-US" sz="2167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7BEB38-60B0-40E8-9904-CB50C4D65DDE}"/>
              </a:ext>
            </a:extLst>
          </p:cNvPr>
          <p:cNvSpPr txBox="1"/>
          <p:nvPr/>
        </p:nvSpPr>
        <p:spPr>
          <a:xfrm>
            <a:off x="1512340" y="3525377"/>
            <a:ext cx="6281207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12:30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16:30</a:t>
            </a:r>
          </a:p>
          <a:p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信州医療センター　北棟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階講堂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≪オンラインとのハイブリッド開催≫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indent="1074738"/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日（月）～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日（月）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indent="1074738"/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indent="1074738"/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長野県立病院機構本部研修センター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184E5E-DF62-4305-A3E2-4589EBB6F4D1}"/>
              </a:ext>
            </a:extLst>
          </p:cNvPr>
          <p:cNvSpPr txBox="1"/>
          <p:nvPr/>
        </p:nvSpPr>
        <p:spPr>
          <a:xfrm>
            <a:off x="7171209" y="4480319"/>
            <a:ext cx="244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一般演題申し込み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78259F-51DB-420C-9F76-40ABDBF8C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547" y="4876434"/>
            <a:ext cx="1040407" cy="104040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1A81E5-D8BF-4248-B037-E2F5E5B80F2E}"/>
              </a:ext>
            </a:extLst>
          </p:cNvPr>
          <p:cNvSpPr txBox="1"/>
          <p:nvPr/>
        </p:nvSpPr>
        <p:spPr>
          <a:xfrm>
            <a:off x="7270836" y="5916841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参加申し込み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B006CFB-DF8E-4410-B9BE-B2677D13B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547" y="3332623"/>
            <a:ext cx="1059357" cy="10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41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518</TotalTime>
  <Words>79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HG丸ｺﾞｼｯｸM-PRO</vt:lpstr>
      <vt:lpstr>Arial</vt:lpstr>
      <vt:lpstr>Garamond</vt:lpstr>
      <vt:lpstr>オーガニック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森山 由紀</dc:creator>
  <cp:lastModifiedBy>森山 由紀</cp:lastModifiedBy>
  <cp:revision>22</cp:revision>
  <cp:lastPrinted>2025-05-26T05:34:54Z</cp:lastPrinted>
  <dcterms:created xsi:type="dcterms:W3CDTF">2025-05-19T02:33:19Z</dcterms:created>
  <dcterms:modified xsi:type="dcterms:W3CDTF">2025-05-26T05:35:01Z</dcterms:modified>
</cp:coreProperties>
</file>